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0716E2-6312-431C-9098-6BFC35E547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0EDBAD6-E0CB-48A7-920B-C0ECBAFF61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AECE38-ED7B-4D4F-887E-A33087D52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92CD62-02E5-4813-A3DF-85FA75D21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2C3487-685E-43AB-ABCD-388B5E36E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7675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064ED4-214E-4459-A20C-0FB61BBD7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5B6972-8F25-47BF-AD14-0803B38F92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7AD1F1-D2DF-4445-82BE-3ACD66100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3B2804C-59AB-477B-9245-56DFC2F2E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3A0F61-4AEC-480B-8DE0-52443E11F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9601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A6426EC-20CF-4F27-9348-281F5BCCD8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52F90FF-5226-4E44-ADCB-58332E7C97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0E97C4-D7AB-4A5D-B69B-6282079D9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4CC5DF-EC5C-43A5-95E4-D5A187C0B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671E1C-3028-4536-BCAA-2B9097986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0700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8A4CC-15FC-4BE5-A331-277508DC1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893461-40A0-4866-8B2F-C060645E9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B71F258-79A0-48E0-B1D7-7C0C07B6A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F6D587-1126-4FAE-8926-DAA7920DD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426EB5D-9D39-4DB5-B8BA-81F2B9F46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0687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E576D8-E6FF-4911-880C-58F9BC123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06A8E5F-D3F0-423C-8646-0EC5BE3EB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B0241B-16F0-4E0C-BFD0-3B026F880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61792D-F9A0-4E96-96FE-1EAD833A7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5D50D3-3929-48CD-A23B-C23FDE00D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4262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5ADE9-ACC5-46F2-B2EB-35FE5017C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A6FD75-AFF3-4D5A-8687-98EE0551FA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E3B362E-3E76-4350-A00E-B4B92F11C2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B70861-8B7B-4DA5-84EB-EF1001C57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663036-3089-46FD-A1AA-3A64C383F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8519A54-2222-4ECB-AA9A-E57588FA4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3101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DA2AD-FAC8-413A-9331-DFE1419C4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1574A2-C523-47E3-9C28-36ED23887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A4FCA1-BCF6-4B15-9AE8-55E465B1F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B6ADE44-2457-4270-9CAA-D68E678BBE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3C8CCE8-55B0-46F2-9A01-FA2AC77067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83AF9ED-5162-4406-AFC6-86ED145CE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5F128DB-8F55-4585-B792-E238CE4DB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E03D764-95DC-4FB5-BE40-D70BEEC1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4201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D787A1-622F-4CDE-89B6-7A1E7944E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7D75EB0-10AA-40B3-9D3D-E7EBC9545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E6950F2-04F7-4C13-AFC7-DFC0405DE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0A278-EDC8-40AC-8F92-8BDC52B10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4310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B97C6BF-32D0-4EAF-B955-4F3C06AF7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F53E4F5-F860-4FCA-B69A-422807908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6C6250A-456B-452E-8AC6-ACD92ED52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0442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F6465-6F69-45AC-A672-FB636F9CD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BD0C46-A57E-4FCD-9457-ED19F4040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0E6532B-858D-4526-BBB3-C49C54FEF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705767B-9FEC-4FA0-82E5-147A2130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38F3028-040A-4EAB-AE6F-C0B16D4A0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E8AFB19-13B5-4658-9B22-0A7B86C13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6490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F77F35-3758-4824-AF1E-A837F8061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E7DFA87-DB45-4ECE-AE27-432C7E087F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7BE6D90-220D-490D-A805-85C408A3FB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C1E85D0-6B8A-463C-9849-628DB1293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8AA8CF1-9C88-47DF-98C5-0DD2A44DF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23F2CBF-2670-4E0B-B0F8-8C9C6C673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5631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FFB42E8-2683-4338-980E-1D367F055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C54F99-BF8E-45A1-BA63-ACC196B65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0C2799-9ED5-4EA3-AE2B-DD599B5E65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D90C8-251D-4741-A992-FE54ABCCF447}" type="datetimeFigureOut">
              <a:rPr lang="es-ES" smtClean="0"/>
              <a:t>18/07/2019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CA7B6E-78A8-4C74-8882-CF3C81F3C3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46529B3-F20A-4A9C-B403-C83606D265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60B15-97FE-404B-AFD1-31BDE69AF5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7858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bación de pantalla 5">
            <a:hlinkClick r:id="" action="ppaction://media"/>
            <a:extLst>
              <a:ext uri="{FF2B5EF4-FFF2-40B4-BE49-F238E27FC236}">
                <a16:creationId xmlns:a16="http://schemas.microsoft.com/office/drawing/2014/main" id="{B5DCCAC7-9825-4A5B-80F2-8BA46BFDB1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438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983F2C7-0EFF-4F68-9F60-E47E8E04FFB7}"/>
              </a:ext>
            </a:extLst>
          </p:cNvPr>
          <p:cNvSpPr txBox="1"/>
          <p:nvPr/>
        </p:nvSpPr>
        <p:spPr>
          <a:xfrm>
            <a:off x="1336430" y="606669"/>
            <a:ext cx="98122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 el proyecto </a:t>
            </a:r>
            <a:r>
              <a:rPr lang="es-ES" dirty="0" err="1"/>
              <a:t>model</a:t>
            </a:r>
            <a:r>
              <a:rPr lang="es-ES" dirty="0"/>
              <a:t> hay una carpeta </a:t>
            </a:r>
            <a:r>
              <a:rPr lang="es-ES" dirty="0" err="1"/>
              <a:t>domain</a:t>
            </a:r>
            <a:r>
              <a:rPr lang="es-ES" dirty="0"/>
              <a:t> la cual contiene el </a:t>
            </a:r>
            <a:r>
              <a:rPr lang="es-ES" dirty="0" err="1"/>
              <a:t>stub</a:t>
            </a:r>
            <a:r>
              <a:rPr lang="es-ES" dirty="0"/>
              <a:t> de películas donde tiene todas las URL de los iconos de la película.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 el proyecto api obtengo el </a:t>
            </a:r>
            <a:r>
              <a:rPr lang="es-ES" dirty="0" err="1"/>
              <a:t>stub</a:t>
            </a:r>
            <a:r>
              <a:rPr lang="es-ES" dirty="0"/>
              <a:t> de películas y por medio dela dirección </a:t>
            </a:r>
            <a:r>
              <a:rPr lang="es-ES" dirty="0" err="1"/>
              <a:t>envio</a:t>
            </a:r>
            <a:r>
              <a:rPr lang="es-ES" dirty="0"/>
              <a:t> los datos del api a la pagina 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 el proyecto examen el cual es un proyecto MVC en la pagina </a:t>
            </a:r>
            <a:r>
              <a:rPr lang="es-ES" dirty="0" err="1"/>
              <a:t>about</a:t>
            </a:r>
            <a:r>
              <a:rPr lang="es-ES" dirty="0"/>
              <a:t> creo el HTML con las rubricas establecidas para el examen en el </a:t>
            </a:r>
            <a:r>
              <a:rPr lang="es-ES" dirty="0" err="1"/>
              <a:t>html</a:t>
            </a:r>
            <a:r>
              <a:rPr lang="es-ES" dirty="0"/>
              <a:t> al principio hago el </a:t>
            </a:r>
            <a:r>
              <a:rPr lang="es-ES" dirty="0" err="1"/>
              <a:t>css</a:t>
            </a:r>
            <a:r>
              <a:rPr lang="es-ES" dirty="0"/>
              <a:t> para darle el formato requerido y al final dentro del script utilizo Ajax para capturar la </a:t>
            </a:r>
            <a:r>
              <a:rPr lang="es-ES" dirty="0" err="1"/>
              <a:t>url</a:t>
            </a:r>
            <a:r>
              <a:rPr lang="es-ES" dirty="0"/>
              <a:t> del api y los datos que contiene ese api y por medio de </a:t>
            </a:r>
            <a:r>
              <a:rPr lang="es-ES" dirty="0" err="1"/>
              <a:t>jquery</a:t>
            </a:r>
            <a:r>
              <a:rPr lang="es-ES" dirty="0"/>
              <a:t> pinto esos datos en el </a:t>
            </a:r>
            <a:r>
              <a:rPr lang="es-ES" dirty="0" err="1"/>
              <a:t>html</a:t>
            </a:r>
            <a:r>
              <a:rPr lang="es-ES" dirty="0"/>
              <a:t> para que cargue cada icono de las imágenes </a:t>
            </a:r>
          </a:p>
        </p:txBody>
      </p:sp>
    </p:spTree>
    <p:extLst>
      <p:ext uri="{BB962C8B-B14F-4D97-AF65-F5344CB8AC3E}">
        <p14:creationId xmlns:p14="http://schemas.microsoft.com/office/powerpoint/2010/main" val="13156472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127</Words>
  <Application>Microsoft Office PowerPoint</Application>
  <PresentationFormat>Panorámica</PresentationFormat>
  <Paragraphs>5</Paragraphs>
  <Slides>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Jeremy</dc:creator>
  <cp:lastModifiedBy>Jeremy</cp:lastModifiedBy>
  <cp:revision>2</cp:revision>
  <dcterms:created xsi:type="dcterms:W3CDTF">2019-07-18T05:48:29Z</dcterms:created>
  <dcterms:modified xsi:type="dcterms:W3CDTF">2019-07-18T16:40:42Z</dcterms:modified>
</cp:coreProperties>
</file>

<file path=docProps/thumbnail.jpeg>
</file>